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EB6F3-1CDA-48F9-92ED-3E0A597F8E76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146C7-490D-4953-A700-1A2506466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46C7-490D-4953-A700-1A2506466B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10210033ho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556" r="5556"/>
          <a:stretch>
            <a:fillRect/>
          </a:stretch>
        </p:blipFill>
        <p:spPr>
          <a:xfrm>
            <a:off x="214282" y="214290"/>
            <a:ext cx="8715436" cy="451328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4929198"/>
            <a:ext cx="8215370" cy="1643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+mj-lt"/>
              </a:rPr>
              <a:t>Кто такие казаки?</a:t>
            </a:r>
            <a:br>
              <a:rPr lang="ru-RU" sz="3600" dirty="0" smtClean="0">
                <a:solidFill>
                  <a:srgbClr val="FFC000"/>
                </a:solidFill>
                <a:latin typeface="+mj-lt"/>
              </a:rPr>
            </a:br>
            <a:r>
              <a:rPr lang="ru-RU" sz="2400" dirty="0" smtClean="0"/>
              <a:t>СОСТАВИЛА </a:t>
            </a:r>
            <a:br>
              <a:rPr lang="ru-RU" sz="2400" dirty="0" smtClean="0"/>
            </a:br>
            <a:r>
              <a:rPr lang="ru-RU" sz="2400" dirty="0" smtClean="0"/>
              <a:t>Алейникова Н.В.</a:t>
            </a:r>
            <a:br>
              <a:rPr lang="ru-RU" sz="2400" dirty="0" smtClean="0"/>
            </a:br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50"/>
                </a:solidFill>
                <a:latin typeface="Trebuchet MS"/>
                <a:ea typeface="+mj-ea"/>
                <a:cs typeface="+mj-cs"/>
              </a:rPr>
              <a:t/>
            </a:r>
            <a:b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50"/>
                </a:solidFill>
                <a:latin typeface="Trebuchet MS"/>
                <a:ea typeface="+mj-ea"/>
                <a:cs typeface="+mj-cs"/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8858312" cy="635798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3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4143404" cy="4786346"/>
          </a:xfrm>
        </p:spPr>
      </p:pic>
      <p:pic>
        <p:nvPicPr>
          <p:cNvPr id="8" name="Содержимое 7" descr="img3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428737"/>
            <a:ext cx="3857652" cy="478634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4294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4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643998" cy="621510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214290"/>
            <a:ext cx="8715436" cy="621510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00079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-3-2012_20-58-38(1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357166"/>
            <a:ext cx="6000792" cy="614366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0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54292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8429683" cy="598331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429683" cy="621510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715436" cy="614366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07223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3355826_0_815e1_c6cbc3b1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6" cy="578647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mirovaja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592935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214290"/>
            <a:ext cx="8501122" cy="591187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963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7" cy="584043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55061E-C1F4-4E80-9D11-60871BA3D6CB_mw1024_s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358245" cy="591187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0210033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214290"/>
            <a:ext cx="8643998" cy="591187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08794635_tass_45518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8286808" cy="598331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preview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59" cy="61436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786874" cy="650085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5"/>
            <a:ext cx="8229600" cy="1571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5" y="142852"/>
            <a:ext cx="8858312" cy="65722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786874" cy="65722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8786874" cy="64294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722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img2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>
          <a:xfrm>
            <a:off x="714348" y="857232"/>
            <a:ext cx="7715304" cy="485778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kubanskij_kazachij_hor_na_gore_stojal_kazak_on_bogu_molils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7229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</Words>
  <PresentationFormat>Экран (4:3)</PresentationFormat>
  <Paragraphs>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15</cp:revision>
  <dcterms:created xsi:type="dcterms:W3CDTF">2016-01-23T12:39:56Z</dcterms:created>
  <dcterms:modified xsi:type="dcterms:W3CDTF">2016-01-23T17:08:18Z</dcterms:modified>
</cp:coreProperties>
</file>